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2BA089-A40E-4EE6-852B-B4F6A6E025D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B3405B86-6F68-4F42-B021-C795767C576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24DAB925-9CC2-42B1-AABB-171C6AB7F823}"/>
              </a:ext>
            </a:extLst>
          </p:cNvPr>
          <p:cNvSpPr>
            <a:spLocks noGrp="1"/>
          </p:cNvSpPr>
          <p:nvPr>
            <p:ph type="dt" sz="half" idx="10"/>
          </p:nvPr>
        </p:nvSpPr>
        <p:spPr/>
        <p:txBody>
          <a:bodyPr/>
          <a:lstStyle/>
          <a:p>
            <a:fld id="{038AF5DC-AA13-44B2-9C6E-5FF0624E2D62}" type="datetimeFigureOut">
              <a:rPr lang="en-IN" smtClean="0"/>
              <a:t>19-07-2021</a:t>
            </a:fld>
            <a:endParaRPr lang="en-IN"/>
          </a:p>
        </p:txBody>
      </p:sp>
      <p:sp>
        <p:nvSpPr>
          <p:cNvPr id="5" name="Footer Placeholder 4">
            <a:extLst>
              <a:ext uri="{FF2B5EF4-FFF2-40B4-BE49-F238E27FC236}">
                <a16:creationId xmlns:a16="http://schemas.microsoft.com/office/drawing/2014/main" id="{76ED6487-BB65-4CBD-8CFB-832D26B105C0}"/>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39E04B8A-2438-4C4B-89B4-478CA9F17189}"/>
              </a:ext>
            </a:extLst>
          </p:cNvPr>
          <p:cNvSpPr>
            <a:spLocks noGrp="1"/>
          </p:cNvSpPr>
          <p:nvPr>
            <p:ph type="sldNum" sz="quarter" idx="12"/>
          </p:nvPr>
        </p:nvSpPr>
        <p:spPr/>
        <p:txBody>
          <a:bodyPr/>
          <a:lstStyle/>
          <a:p>
            <a:fld id="{3405B4FC-A802-441A-AD45-AC1E7C3E507D}" type="slidenum">
              <a:rPr lang="en-IN" smtClean="0"/>
              <a:t>‹#›</a:t>
            </a:fld>
            <a:endParaRPr lang="en-IN"/>
          </a:p>
        </p:txBody>
      </p:sp>
    </p:spTree>
    <p:extLst>
      <p:ext uri="{BB962C8B-B14F-4D97-AF65-F5344CB8AC3E}">
        <p14:creationId xmlns:p14="http://schemas.microsoft.com/office/powerpoint/2010/main" val="13721258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7B902-3DA0-456C-8836-560EE366FEF0}"/>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4AE162B1-9AD6-447B-B47F-BEEF66CE217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5702996D-BDB7-45DC-A750-B52B25B59520}"/>
              </a:ext>
            </a:extLst>
          </p:cNvPr>
          <p:cNvSpPr>
            <a:spLocks noGrp="1"/>
          </p:cNvSpPr>
          <p:nvPr>
            <p:ph type="dt" sz="half" idx="10"/>
          </p:nvPr>
        </p:nvSpPr>
        <p:spPr/>
        <p:txBody>
          <a:bodyPr/>
          <a:lstStyle/>
          <a:p>
            <a:fld id="{038AF5DC-AA13-44B2-9C6E-5FF0624E2D62}" type="datetimeFigureOut">
              <a:rPr lang="en-IN" smtClean="0"/>
              <a:t>19-07-2021</a:t>
            </a:fld>
            <a:endParaRPr lang="en-IN"/>
          </a:p>
        </p:txBody>
      </p:sp>
      <p:sp>
        <p:nvSpPr>
          <p:cNvPr id="5" name="Footer Placeholder 4">
            <a:extLst>
              <a:ext uri="{FF2B5EF4-FFF2-40B4-BE49-F238E27FC236}">
                <a16:creationId xmlns:a16="http://schemas.microsoft.com/office/drawing/2014/main" id="{A67213C4-0904-4AC8-A17F-22AB3DF5E29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4DBCB2EF-6B28-45F8-BEDE-CFA696B1C641}"/>
              </a:ext>
            </a:extLst>
          </p:cNvPr>
          <p:cNvSpPr>
            <a:spLocks noGrp="1"/>
          </p:cNvSpPr>
          <p:nvPr>
            <p:ph type="sldNum" sz="quarter" idx="12"/>
          </p:nvPr>
        </p:nvSpPr>
        <p:spPr/>
        <p:txBody>
          <a:bodyPr/>
          <a:lstStyle/>
          <a:p>
            <a:fld id="{3405B4FC-A802-441A-AD45-AC1E7C3E507D}" type="slidenum">
              <a:rPr lang="en-IN" smtClean="0"/>
              <a:t>‹#›</a:t>
            </a:fld>
            <a:endParaRPr lang="en-IN"/>
          </a:p>
        </p:txBody>
      </p:sp>
    </p:spTree>
    <p:extLst>
      <p:ext uri="{BB962C8B-B14F-4D97-AF65-F5344CB8AC3E}">
        <p14:creationId xmlns:p14="http://schemas.microsoft.com/office/powerpoint/2010/main" val="59339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7115A-6CDF-4E5B-A4B4-A6314D392D5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91191BB4-4B25-4E90-9CB9-B669BEC505A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B0DC8ED-3364-4891-896C-91F3A6340C7D}"/>
              </a:ext>
            </a:extLst>
          </p:cNvPr>
          <p:cNvSpPr>
            <a:spLocks noGrp="1"/>
          </p:cNvSpPr>
          <p:nvPr>
            <p:ph type="dt" sz="half" idx="10"/>
          </p:nvPr>
        </p:nvSpPr>
        <p:spPr/>
        <p:txBody>
          <a:bodyPr/>
          <a:lstStyle/>
          <a:p>
            <a:fld id="{038AF5DC-AA13-44B2-9C6E-5FF0624E2D62}" type="datetimeFigureOut">
              <a:rPr lang="en-IN" smtClean="0"/>
              <a:t>19-07-2021</a:t>
            </a:fld>
            <a:endParaRPr lang="en-IN"/>
          </a:p>
        </p:txBody>
      </p:sp>
      <p:sp>
        <p:nvSpPr>
          <p:cNvPr id="5" name="Footer Placeholder 4">
            <a:extLst>
              <a:ext uri="{FF2B5EF4-FFF2-40B4-BE49-F238E27FC236}">
                <a16:creationId xmlns:a16="http://schemas.microsoft.com/office/drawing/2014/main" id="{72E78560-21AC-4F43-A1A1-05B30CD929F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4E574399-AB7D-4D56-A84A-EDAB69DC52CB}"/>
              </a:ext>
            </a:extLst>
          </p:cNvPr>
          <p:cNvSpPr>
            <a:spLocks noGrp="1"/>
          </p:cNvSpPr>
          <p:nvPr>
            <p:ph type="sldNum" sz="quarter" idx="12"/>
          </p:nvPr>
        </p:nvSpPr>
        <p:spPr/>
        <p:txBody>
          <a:bodyPr/>
          <a:lstStyle/>
          <a:p>
            <a:fld id="{3405B4FC-A802-441A-AD45-AC1E7C3E507D}" type="slidenum">
              <a:rPr lang="en-IN" smtClean="0"/>
              <a:t>‹#›</a:t>
            </a:fld>
            <a:endParaRPr lang="en-IN"/>
          </a:p>
        </p:txBody>
      </p:sp>
    </p:spTree>
    <p:extLst>
      <p:ext uri="{BB962C8B-B14F-4D97-AF65-F5344CB8AC3E}">
        <p14:creationId xmlns:p14="http://schemas.microsoft.com/office/powerpoint/2010/main" val="13586824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5D84E-E0F7-4D38-ACE0-2385F51986D1}"/>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8773F5BE-F45D-4808-B776-D018CCFAA77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5F06740A-B036-44DC-8984-1419FF6FB7B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A982B4BE-1616-423E-BBA6-B7EB8E7E7F43}"/>
              </a:ext>
            </a:extLst>
          </p:cNvPr>
          <p:cNvSpPr>
            <a:spLocks noGrp="1"/>
          </p:cNvSpPr>
          <p:nvPr>
            <p:ph type="dt" sz="half" idx="10"/>
          </p:nvPr>
        </p:nvSpPr>
        <p:spPr/>
        <p:txBody>
          <a:bodyPr/>
          <a:lstStyle/>
          <a:p>
            <a:fld id="{038AF5DC-AA13-44B2-9C6E-5FF0624E2D62}" type="datetimeFigureOut">
              <a:rPr lang="en-IN" smtClean="0"/>
              <a:t>19-07-2021</a:t>
            </a:fld>
            <a:endParaRPr lang="en-IN"/>
          </a:p>
        </p:txBody>
      </p:sp>
      <p:sp>
        <p:nvSpPr>
          <p:cNvPr id="6" name="Footer Placeholder 5">
            <a:extLst>
              <a:ext uri="{FF2B5EF4-FFF2-40B4-BE49-F238E27FC236}">
                <a16:creationId xmlns:a16="http://schemas.microsoft.com/office/drawing/2014/main" id="{26F5AB82-F339-4CA4-8B48-EF30B532708E}"/>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0A401589-7977-4490-9E37-9A89B77F22BF}"/>
              </a:ext>
            </a:extLst>
          </p:cNvPr>
          <p:cNvSpPr>
            <a:spLocks noGrp="1"/>
          </p:cNvSpPr>
          <p:nvPr>
            <p:ph type="sldNum" sz="quarter" idx="12"/>
          </p:nvPr>
        </p:nvSpPr>
        <p:spPr/>
        <p:txBody>
          <a:bodyPr/>
          <a:lstStyle/>
          <a:p>
            <a:fld id="{3405B4FC-A802-441A-AD45-AC1E7C3E507D}" type="slidenum">
              <a:rPr lang="en-IN" smtClean="0"/>
              <a:t>‹#›</a:t>
            </a:fld>
            <a:endParaRPr lang="en-IN"/>
          </a:p>
        </p:txBody>
      </p:sp>
    </p:spTree>
    <p:extLst>
      <p:ext uri="{BB962C8B-B14F-4D97-AF65-F5344CB8AC3E}">
        <p14:creationId xmlns:p14="http://schemas.microsoft.com/office/powerpoint/2010/main" val="29086966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724426-5D1B-4B79-8C8C-CB2FE220F06C}"/>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D8EF418F-A783-4339-AB8E-E9A4B819483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AF46269-22F7-4D9D-BD8D-00287EE1FC5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E4692C34-54B8-4ADE-9C74-01CAF6BECA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7BC22D1-78B6-44F6-AF0E-B463C9D1425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13EDAAC2-D4DF-417B-9F9E-F73975C1E278}"/>
              </a:ext>
            </a:extLst>
          </p:cNvPr>
          <p:cNvSpPr>
            <a:spLocks noGrp="1"/>
          </p:cNvSpPr>
          <p:nvPr>
            <p:ph type="dt" sz="half" idx="10"/>
          </p:nvPr>
        </p:nvSpPr>
        <p:spPr/>
        <p:txBody>
          <a:bodyPr/>
          <a:lstStyle/>
          <a:p>
            <a:fld id="{038AF5DC-AA13-44B2-9C6E-5FF0624E2D62}" type="datetimeFigureOut">
              <a:rPr lang="en-IN" smtClean="0"/>
              <a:t>19-07-2021</a:t>
            </a:fld>
            <a:endParaRPr lang="en-IN"/>
          </a:p>
        </p:txBody>
      </p:sp>
      <p:sp>
        <p:nvSpPr>
          <p:cNvPr id="8" name="Footer Placeholder 7">
            <a:extLst>
              <a:ext uri="{FF2B5EF4-FFF2-40B4-BE49-F238E27FC236}">
                <a16:creationId xmlns:a16="http://schemas.microsoft.com/office/drawing/2014/main" id="{D276B4C9-502B-4515-BBF5-6A703C9A671B}"/>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5BD06DC7-EB74-49CE-8E1C-B917EA1E890A}"/>
              </a:ext>
            </a:extLst>
          </p:cNvPr>
          <p:cNvSpPr>
            <a:spLocks noGrp="1"/>
          </p:cNvSpPr>
          <p:nvPr>
            <p:ph type="sldNum" sz="quarter" idx="12"/>
          </p:nvPr>
        </p:nvSpPr>
        <p:spPr/>
        <p:txBody>
          <a:bodyPr/>
          <a:lstStyle/>
          <a:p>
            <a:fld id="{3405B4FC-A802-441A-AD45-AC1E7C3E507D}" type="slidenum">
              <a:rPr lang="en-IN" smtClean="0"/>
              <a:t>‹#›</a:t>
            </a:fld>
            <a:endParaRPr lang="en-IN"/>
          </a:p>
        </p:txBody>
      </p:sp>
    </p:spTree>
    <p:extLst>
      <p:ext uri="{BB962C8B-B14F-4D97-AF65-F5344CB8AC3E}">
        <p14:creationId xmlns:p14="http://schemas.microsoft.com/office/powerpoint/2010/main" val="6307917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03E09-A20E-44EA-A640-7B74C491A938}"/>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397B0A97-C0F9-439E-A471-41C2A9E0F935}"/>
              </a:ext>
            </a:extLst>
          </p:cNvPr>
          <p:cNvSpPr>
            <a:spLocks noGrp="1"/>
          </p:cNvSpPr>
          <p:nvPr>
            <p:ph type="dt" sz="half" idx="10"/>
          </p:nvPr>
        </p:nvSpPr>
        <p:spPr/>
        <p:txBody>
          <a:bodyPr/>
          <a:lstStyle/>
          <a:p>
            <a:fld id="{038AF5DC-AA13-44B2-9C6E-5FF0624E2D62}" type="datetimeFigureOut">
              <a:rPr lang="en-IN" smtClean="0"/>
              <a:t>19-07-2021</a:t>
            </a:fld>
            <a:endParaRPr lang="en-IN"/>
          </a:p>
        </p:txBody>
      </p:sp>
      <p:sp>
        <p:nvSpPr>
          <p:cNvPr id="4" name="Footer Placeholder 3">
            <a:extLst>
              <a:ext uri="{FF2B5EF4-FFF2-40B4-BE49-F238E27FC236}">
                <a16:creationId xmlns:a16="http://schemas.microsoft.com/office/drawing/2014/main" id="{EADDD3F0-5340-43A2-948C-A57F5C9A9489}"/>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57F98955-C89D-4F13-AF2B-B3A348922E62}"/>
              </a:ext>
            </a:extLst>
          </p:cNvPr>
          <p:cNvSpPr>
            <a:spLocks noGrp="1"/>
          </p:cNvSpPr>
          <p:nvPr>
            <p:ph type="sldNum" sz="quarter" idx="12"/>
          </p:nvPr>
        </p:nvSpPr>
        <p:spPr/>
        <p:txBody>
          <a:bodyPr/>
          <a:lstStyle/>
          <a:p>
            <a:fld id="{3405B4FC-A802-441A-AD45-AC1E7C3E507D}" type="slidenum">
              <a:rPr lang="en-IN" smtClean="0"/>
              <a:t>‹#›</a:t>
            </a:fld>
            <a:endParaRPr lang="en-IN"/>
          </a:p>
        </p:txBody>
      </p:sp>
    </p:spTree>
    <p:extLst>
      <p:ext uri="{BB962C8B-B14F-4D97-AF65-F5344CB8AC3E}">
        <p14:creationId xmlns:p14="http://schemas.microsoft.com/office/powerpoint/2010/main" val="4027669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ACAD288-1912-4898-9DFB-E04ED173CBA6}"/>
              </a:ext>
            </a:extLst>
          </p:cNvPr>
          <p:cNvSpPr>
            <a:spLocks noGrp="1"/>
          </p:cNvSpPr>
          <p:nvPr>
            <p:ph type="dt" sz="half" idx="10"/>
          </p:nvPr>
        </p:nvSpPr>
        <p:spPr/>
        <p:txBody>
          <a:bodyPr/>
          <a:lstStyle/>
          <a:p>
            <a:fld id="{038AF5DC-AA13-44B2-9C6E-5FF0624E2D62}" type="datetimeFigureOut">
              <a:rPr lang="en-IN" smtClean="0"/>
              <a:t>19-07-2021</a:t>
            </a:fld>
            <a:endParaRPr lang="en-IN"/>
          </a:p>
        </p:txBody>
      </p:sp>
      <p:sp>
        <p:nvSpPr>
          <p:cNvPr id="3" name="Footer Placeholder 2">
            <a:extLst>
              <a:ext uri="{FF2B5EF4-FFF2-40B4-BE49-F238E27FC236}">
                <a16:creationId xmlns:a16="http://schemas.microsoft.com/office/drawing/2014/main" id="{994FBF44-3930-4D70-B725-A5ECE165D870}"/>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45E5A42F-6D4C-48D4-B78C-084CB7795353}"/>
              </a:ext>
            </a:extLst>
          </p:cNvPr>
          <p:cNvSpPr>
            <a:spLocks noGrp="1"/>
          </p:cNvSpPr>
          <p:nvPr>
            <p:ph type="sldNum" sz="quarter" idx="12"/>
          </p:nvPr>
        </p:nvSpPr>
        <p:spPr/>
        <p:txBody>
          <a:bodyPr/>
          <a:lstStyle/>
          <a:p>
            <a:fld id="{3405B4FC-A802-441A-AD45-AC1E7C3E507D}" type="slidenum">
              <a:rPr lang="en-IN" smtClean="0"/>
              <a:t>‹#›</a:t>
            </a:fld>
            <a:endParaRPr lang="en-IN"/>
          </a:p>
        </p:txBody>
      </p:sp>
    </p:spTree>
    <p:extLst>
      <p:ext uri="{BB962C8B-B14F-4D97-AF65-F5344CB8AC3E}">
        <p14:creationId xmlns:p14="http://schemas.microsoft.com/office/powerpoint/2010/main" val="9672140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9C7BEB-FAA5-4B06-AE88-CB27D6119F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74071AC4-8423-4315-9A01-AA9B33512D2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8ABA0E6B-B90B-477B-8245-5165ADE2C5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CDDF29C-3911-4324-B9F0-E7537CF7607D}"/>
              </a:ext>
            </a:extLst>
          </p:cNvPr>
          <p:cNvSpPr>
            <a:spLocks noGrp="1"/>
          </p:cNvSpPr>
          <p:nvPr>
            <p:ph type="dt" sz="half" idx="10"/>
          </p:nvPr>
        </p:nvSpPr>
        <p:spPr/>
        <p:txBody>
          <a:bodyPr/>
          <a:lstStyle/>
          <a:p>
            <a:fld id="{038AF5DC-AA13-44B2-9C6E-5FF0624E2D62}" type="datetimeFigureOut">
              <a:rPr lang="en-IN" smtClean="0"/>
              <a:t>19-07-2021</a:t>
            </a:fld>
            <a:endParaRPr lang="en-IN"/>
          </a:p>
        </p:txBody>
      </p:sp>
      <p:sp>
        <p:nvSpPr>
          <p:cNvPr id="6" name="Footer Placeholder 5">
            <a:extLst>
              <a:ext uri="{FF2B5EF4-FFF2-40B4-BE49-F238E27FC236}">
                <a16:creationId xmlns:a16="http://schemas.microsoft.com/office/drawing/2014/main" id="{44629456-9A4A-4A24-B62A-626164DAA954}"/>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0E0A38B2-DEEA-4A9B-B5A5-FDDCDDA7D337}"/>
              </a:ext>
            </a:extLst>
          </p:cNvPr>
          <p:cNvSpPr>
            <a:spLocks noGrp="1"/>
          </p:cNvSpPr>
          <p:nvPr>
            <p:ph type="sldNum" sz="quarter" idx="12"/>
          </p:nvPr>
        </p:nvSpPr>
        <p:spPr/>
        <p:txBody>
          <a:bodyPr/>
          <a:lstStyle/>
          <a:p>
            <a:fld id="{3405B4FC-A802-441A-AD45-AC1E7C3E507D}" type="slidenum">
              <a:rPr lang="en-IN" smtClean="0"/>
              <a:t>‹#›</a:t>
            </a:fld>
            <a:endParaRPr lang="en-IN"/>
          </a:p>
        </p:txBody>
      </p:sp>
    </p:spTree>
    <p:extLst>
      <p:ext uri="{BB962C8B-B14F-4D97-AF65-F5344CB8AC3E}">
        <p14:creationId xmlns:p14="http://schemas.microsoft.com/office/powerpoint/2010/main" val="40411149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0A352-3191-4F19-8943-6F514D4FAFC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3BE16B17-63D8-4A09-8105-BBE4EEC6C99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3CF05FB0-2F68-45EC-8DFD-D552AAAF01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7A95582-10E5-4C72-822F-6802CCE0EC9A}"/>
              </a:ext>
            </a:extLst>
          </p:cNvPr>
          <p:cNvSpPr>
            <a:spLocks noGrp="1"/>
          </p:cNvSpPr>
          <p:nvPr>
            <p:ph type="dt" sz="half" idx="10"/>
          </p:nvPr>
        </p:nvSpPr>
        <p:spPr/>
        <p:txBody>
          <a:bodyPr/>
          <a:lstStyle/>
          <a:p>
            <a:fld id="{038AF5DC-AA13-44B2-9C6E-5FF0624E2D62}" type="datetimeFigureOut">
              <a:rPr lang="en-IN" smtClean="0"/>
              <a:t>19-07-2021</a:t>
            </a:fld>
            <a:endParaRPr lang="en-IN"/>
          </a:p>
        </p:txBody>
      </p:sp>
      <p:sp>
        <p:nvSpPr>
          <p:cNvPr id="6" name="Footer Placeholder 5">
            <a:extLst>
              <a:ext uri="{FF2B5EF4-FFF2-40B4-BE49-F238E27FC236}">
                <a16:creationId xmlns:a16="http://schemas.microsoft.com/office/drawing/2014/main" id="{7AC1991C-0DBE-417C-9DC3-EA0B4ABF95C6}"/>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767A6397-67AD-47CD-94F2-A1F0BB6F0E21}"/>
              </a:ext>
            </a:extLst>
          </p:cNvPr>
          <p:cNvSpPr>
            <a:spLocks noGrp="1"/>
          </p:cNvSpPr>
          <p:nvPr>
            <p:ph type="sldNum" sz="quarter" idx="12"/>
          </p:nvPr>
        </p:nvSpPr>
        <p:spPr/>
        <p:txBody>
          <a:bodyPr/>
          <a:lstStyle/>
          <a:p>
            <a:fld id="{3405B4FC-A802-441A-AD45-AC1E7C3E507D}" type="slidenum">
              <a:rPr lang="en-IN" smtClean="0"/>
              <a:t>‹#›</a:t>
            </a:fld>
            <a:endParaRPr lang="en-IN"/>
          </a:p>
        </p:txBody>
      </p:sp>
    </p:spTree>
    <p:extLst>
      <p:ext uri="{BB962C8B-B14F-4D97-AF65-F5344CB8AC3E}">
        <p14:creationId xmlns:p14="http://schemas.microsoft.com/office/powerpoint/2010/main" val="3009306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A1B6C-3EB2-48BA-AE4A-84F66D40C6A7}"/>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57B174F1-0B6A-4D7B-913F-60634AA8CBF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960365F9-5858-4684-86A7-92DD23595384}"/>
              </a:ext>
            </a:extLst>
          </p:cNvPr>
          <p:cNvSpPr>
            <a:spLocks noGrp="1"/>
          </p:cNvSpPr>
          <p:nvPr>
            <p:ph type="dt" sz="half" idx="10"/>
          </p:nvPr>
        </p:nvSpPr>
        <p:spPr/>
        <p:txBody>
          <a:bodyPr/>
          <a:lstStyle/>
          <a:p>
            <a:fld id="{038AF5DC-AA13-44B2-9C6E-5FF0624E2D62}" type="datetimeFigureOut">
              <a:rPr lang="en-IN" smtClean="0"/>
              <a:t>19-07-2021</a:t>
            </a:fld>
            <a:endParaRPr lang="en-IN"/>
          </a:p>
        </p:txBody>
      </p:sp>
      <p:sp>
        <p:nvSpPr>
          <p:cNvPr id="5" name="Footer Placeholder 4">
            <a:extLst>
              <a:ext uri="{FF2B5EF4-FFF2-40B4-BE49-F238E27FC236}">
                <a16:creationId xmlns:a16="http://schemas.microsoft.com/office/drawing/2014/main" id="{1D9724E1-5685-4B78-9234-0C680574416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7E49DC7-F5F8-42FC-AD2B-C45DD44C8586}"/>
              </a:ext>
            </a:extLst>
          </p:cNvPr>
          <p:cNvSpPr>
            <a:spLocks noGrp="1"/>
          </p:cNvSpPr>
          <p:nvPr>
            <p:ph type="sldNum" sz="quarter" idx="12"/>
          </p:nvPr>
        </p:nvSpPr>
        <p:spPr/>
        <p:txBody>
          <a:bodyPr/>
          <a:lstStyle/>
          <a:p>
            <a:fld id="{3405B4FC-A802-441A-AD45-AC1E7C3E507D}" type="slidenum">
              <a:rPr lang="en-IN" smtClean="0"/>
              <a:t>‹#›</a:t>
            </a:fld>
            <a:endParaRPr lang="en-IN"/>
          </a:p>
        </p:txBody>
      </p:sp>
    </p:spTree>
    <p:extLst>
      <p:ext uri="{BB962C8B-B14F-4D97-AF65-F5344CB8AC3E}">
        <p14:creationId xmlns:p14="http://schemas.microsoft.com/office/powerpoint/2010/main" val="22440893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C472A58-2D16-411E-9048-1D12275F580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0931721B-1E35-4C85-BF02-FD8CA7E8590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23A4A05-050A-42B3-8FBE-FE56962734C1}"/>
              </a:ext>
            </a:extLst>
          </p:cNvPr>
          <p:cNvSpPr>
            <a:spLocks noGrp="1"/>
          </p:cNvSpPr>
          <p:nvPr>
            <p:ph type="dt" sz="half" idx="10"/>
          </p:nvPr>
        </p:nvSpPr>
        <p:spPr/>
        <p:txBody>
          <a:bodyPr/>
          <a:lstStyle/>
          <a:p>
            <a:fld id="{038AF5DC-AA13-44B2-9C6E-5FF0624E2D62}" type="datetimeFigureOut">
              <a:rPr lang="en-IN" smtClean="0"/>
              <a:t>19-07-2021</a:t>
            </a:fld>
            <a:endParaRPr lang="en-IN"/>
          </a:p>
        </p:txBody>
      </p:sp>
      <p:sp>
        <p:nvSpPr>
          <p:cNvPr id="5" name="Footer Placeholder 4">
            <a:extLst>
              <a:ext uri="{FF2B5EF4-FFF2-40B4-BE49-F238E27FC236}">
                <a16:creationId xmlns:a16="http://schemas.microsoft.com/office/drawing/2014/main" id="{6B951B81-BF4E-49AB-89BE-F5AC54B3D042}"/>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63782772-8225-4460-A65E-8785587CAA4F}"/>
              </a:ext>
            </a:extLst>
          </p:cNvPr>
          <p:cNvSpPr>
            <a:spLocks noGrp="1"/>
          </p:cNvSpPr>
          <p:nvPr>
            <p:ph type="sldNum" sz="quarter" idx="12"/>
          </p:nvPr>
        </p:nvSpPr>
        <p:spPr/>
        <p:txBody>
          <a:bodyPr/>
          <a:lstStyle/>
          <a:p>
            <a:fld id="{3405B4FC-A802-441A-AD45-AC1E7C3E507D}" type="slidenum">
              <a:rPr lang="en-IN" smtClean="0"/>
              <a:t>‹#›</a:t>
            </a:fld>
            <a:endParaRPr lang="en-IN"/>
          </a:p>
        </p:txBody>
      </p:sp>
    </p:spTree>
    <p:extLst>
      <p:ext uri="{BB962C8B-B14F-4D97-AF65-F5344CB8AC3E}">
        <p14:creationId xmlns:p14="http://schemas.microsoft.com/office/powerpoint/2010/main" val="15901630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50E367-B03A-4178-AC9B-48B7CED2C1F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765C9E0E-0A6A-4401-8777-4508803045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8AAC9225-9A42-4B68-8F6E-71A3FECB96E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8AF5DC-AA13-44B2-9C6E-5FF0624E2D62}" type="datetimeFigureOut">
              <a:rPr lang="en-IN" smtClean="0"/>
              <a:t>19-07-2021</a:t>
            </a:fld>
            <a:endParaRPr lang="en-IN"/>
          </a:p>
        </p:txBody>
      </p:sp>
      <p:sp>
        <p:nvSpPr>
          <p:cNvPr id="5" name="Footer Placeholder 4">
            <a:extLst>
              <a:ext uri="{FF2B5EF4-FFF2-40B4-BE49-F238E27FC236}">
                <a16:creationId xmlns:a16="http://schemas.microsoft.com/office/drawing/2014/main" id="{2C74FC55-32C1-4F32-9CAF-6F42D12CB1B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19CA2B65-42C2-4ED1-B25D-0340F79D74C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05B4FC-A802-441A-AD45-AC1E7C3E507D}" type="slidenum">
              <a:rPr lang="en-IN" smtClean="0"/>
              <a:t>‹#›</a:t>
            </a:fld>
            <a:endParaRPr lang="en-IN"/>
          </a:p>
        </p:txBody>
      </p:sp>
    </p:spTree>
    <p:extLst>
      <p:ext uri="{BB962C8B-B14F-4D97-AF65-F5344CB8AC3E}">
        <p14:creationId xmlns:p14="http://schemas.microsoft.com/office/powerpoint/2010/main" val="6543634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F21CD1-46E3-496D-9B28-378CBE0C4542}"/>
              </a:ext>
            </a:extLst>
          </p:cNvPr>
          <p:cNvSpPr>
            <a:spLocks noGrp="1"/>
          </p:cNvSpPr>
          <p:nvPr>
            <p:ph type="ctrTitle"/>
          </p:nvPr>
        </p:nvSpPr>
        <p:spPr>
          <a:xfrm>
            <a:off x="-1" y="85725"/>
            <a:ext cx="12106275" cy="1781175"/>
          </a:xfrm>
        </p:spPr>
        <p:txBody>
          <a:bodyPr>
            <a:noAutofit/>
          </a:bodyPr>
          <a:lstStyle/>
          <a:p>
            <a:r>
              <a:rPr lang="en-US" sz="3200" dirty="0">
                <a:latin typeface="Algerian" panose="04020705040A02060702" pitchFamily="82" charset="0"/>
              </a:rPr>
              <a:t>NATIONAL SERVICE SCHEME</a:t>
            </a:r>
            <a:br>
              <a:rPr lang="en-US" sz="3200" dirty="0">
                <a:latin typeface="Algerian" panose="04020705040A02060702" pitchFamily="82" charset="0"/>
              </a:rPr>
            </a:br>
            <a:r>
              <a:rPr lang="en-US" sz="3200" dirty="0">
                <a:latin typeface="Algerian" panose="04020705040A02060702" pitchFamily="82" charset="0"/>
              </a:rPr>
              <a:t>JANKI DEVI MEMORIAL COLLEGE</a:t>
            </a:r>
            <a:br>
              <a:rPr lang="en-US" sz="3200" dirty="0">
                <a:latin typeface="Algerian" panose="04020705040A02060702" pitchFamily="82" charset="0"/>
              </a:rPr>
            </a:br>
            <a:r>
              <a:rPr lang="en-US" sz="3200" dirty="0">
                <a:latin typeface="Algerian" panose="04020705040A02060702" pitchFamily="82" charset="0"/>
              </a:rPr>
              <a:t>UNIVERSITY OF DELHI</a:t>
            </a:r>
            <a:endParaRPr lang="en-IN" sz="3200" dirty="0">
              <a:latin typeface="Algerian" panose="04020705040A02060702" pitchFamily="82" charset="0"/>
            </a:endParaRPr>
          </a:p>
        </p:txBody>
      </p:sp>
      <p:sp>
        <p:nvSpPr>
          <p:cNvPr id="3" name="Subtitle 2">
            <a:extLst>
              <a:ext uri="{FF2B5EF4-FFF2-40B4-BE49-F238E27FC236}">
                <a16:creationId xmlns:a16="http://schemas.microsoft.com/office/drawing/2014/main" id="{B4242250-3940-4711-B40E-55426E4A0F7B}"/>
              </a:ext>
            </a:extLst>
          </p:cNvPr>
          <p:cNvSpPr>
            <a:spLocks noGrp="1"/>
          </p:cNvSpPr>
          <p:nvPr>
            <p:ph type="subTitle" idx="1"/>
          </p:nvPr>
        </p:nvSpPr>
        <p:spPr/>
        <p:txBody>
          <a:bodyPr/>
          <a:lstStyle/>
          <a:p>
            <a:endParaRPr lang="en-IN" dirty="0"/>
          </a:p>
        </p:txBody>
      </p:sp>
      <p:pic>
        <p:nvPicPr>
          <p:cNvPr id="5" name="Picture 4">
            <a:extLst>
              <a:ext uri="{FF2B5EF4-FFF2-40B4-BE49-F238E27FC236}">
                <a16:creationId xmlns:a16="http://schemas.microsoft.com/office/drawing/2014/main" id="{6CE53863-7F3B-4558-9A7E-FB4105D83640}"/>
              </a:ext>
            </a:extLst>
          </p:cNvPr>
          <p:cNvPicPr>
            <a:picLocks noChangeAspect="1"/>
          </p:cNvPicPr>
          <p:nvPr/>
        </p:nvPicPr>
        <p:blipFill rotWithShape="1">
          <a:blip r:embed="rId2"/>
          <a:srcRect l="32500" t="16366" r="32500" b="16366"/>
          <a:stretch/>
        </p:blipFill>
        <p:spPr>
          <a:xfrm>
            <a:off x="176212" y="3648869"/>
            <a:ext cx="6000750" cy="3255961"/>
          </a:xfrm>
          <a:prstGeom prst="rect">
            <a:avLst/>
          </a:prstGeom>
        </p:spPr>
      </p:pic>
      <p:pic>
        <p:nvPicPr>
          <p:cNvPr id="7" name="Picture 6">
            <a:extLst>
              <a:ext uri="{FF2B5EF4-FFF2-40B4-BE49-F238E27FC236}">
                <a16:creationId xmlns:a16="http://schemas.microsoft.com/office/drawing/2014/main" id="{079E7E79-C340-4BA2-9AF3-0D6E6EB3A7CF}"/>
              </a:ext>
            </a:extLst>
          </p:cNvPr>
          <p:cNvPicPr>
            <a:picLocks noChangeAspect="1"/>
          </p:cNvPicPr>
          <p:nvPr/>
        </p:nvPicPr>
        <p:blipFill rotWithShape="1">
          <a:blip r:embed="rId3"/>
          <a:srcRect l="20000" t="14305" r="6563" b="15001"/>
          <a:stretch/>
        </p:blipFill>
        <p:spPr>
          <a:xfrm>
            <a:off x="6253163" y="3602038"/>
            <a:ext cx="6096000" cy="3170237"/>
          </a:xfrm>
          <a:prstGeom prst="rect">
            <a:avLst/>
          </a:prstGeom>
        </p:spPr>
      </p:pic>
      <p:pic>
        <p:nvPicPr>
          <p:cNvPr id="2050" name="Picture 2" descr="Janki Devi Memorial College">
            <a:extLst>
              <a:ext uri="{FF2B5EF4-FFF2-40B4-BE49-F238E27FC236}">
                <a16:creationId xmlns:a16="http://schemas.microsoft.com/office/drawing/2014/main" id="{B3EAADEC-3722-4028-AC8C-79CD051770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01163" y="142081"/>
            <a:ext cx="2581275" cy="17716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NSS">
            <a:extLst>
              <a:ext uri="{FF2B5EF4-FFF2-40B4-BE49-F238E27FC236}">
                <a16:creationId xmlns:a16="http://schemas.microsoft.com/office/drawing/2014/main" id="{476615B9-EA68-474C-9397-6C31E7ADFA7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212" y="0"/>
            <a:ext cx="1909763" cy="191373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D82D7C5D-62D0-4C14-88F1-6F9CDFE1CFFD}"/>
              </a:ext>
            </a:extLst>
          </p:cNvPr>
          <p:cNvSpPr txBox="1"/>
          <p:nvPr/>
        </p:nvSpPr>
        <p:spPr>
          <a:xfrm>
            <a:off x="121442" y="1913731"/>
            <a:ext cx="12070557" cy="1754326"/>
          </a:xfrm>
          <a:prstGeom prst="rect">
            <a:avLst/>
          </a:prstGeom>
          <a:noFill/>
        </p:spPr>
        <p:txBody>
          <a:bodyPr wrap="square">
            <a:spAutoFit/>
          </a:bodyPr>
          <a:lstStyle/>
          <a:p>
            <a:r>
              <a:rPr lang="en-US" dirty="0"/>
              <a:t>The Fit India Movement is a nation-wide campaign that aims at encouraging people to include physical activity and sports in their everyday lives. On the occasion of the National Sports Day, the Fit India Movement has been launched by our Honorable Prime Minister Shri, Narendra Modi. It has been launched at Indira Gandhi Stadium, New Delhi on 29.08.2019 which is also the birth anniversary of famous Indian hockey legend Major </a:t>
            </a:r>
            <a:r>
              <a:rPr lang="en-US" dirty="0" err="1"/>
              <a:t>Dhyan</a:t>
            </a:r>
            <a:r>
              <a:rPr lang="en-US" dirty="0"/>
              <a:t> Chand.  Under FIT INDIA DRIVE NSS-JDMC Volunteers along with NSS Programme Officer Dr. Jayanti P Sahoo, Associate Professor, Department of Philosophy organized various activities related to Physical and Mental Wellbeing.  We at NSS-JDMC  believes Health is wealth,  Stay fit, stay healthy and build a new India. </a:t>
            </a:r>
            <a:endParaRPr lang="en-IN" dirty="0"/>
          </a:p>
        </p:txBody>
      </p:sp>
    </p:spTree>
    <p:extLst>
      <p:ext uri="{BB962C8B-B14F-4D97-AF65-F5344CB8AC3E}">
        <p14:creationId xmlns:p14="http://schemas.microsoft.com/office/powerpoint/2010/main" val="408872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8DA57-2B2A-43B6-A1D1-046251287255}"/>
              </a:ext>
            </a:extLst>
          </p:cNvPr>
          <p:cNvSpPr>
            <a:spLocks noGrp="1"/>
          </p:cNvSpPr>
          <p:nvPr>
            <p:ph type="title"/>
          </p:nvPr>
        </p:nvSpPr>
        <p:spPr/>
        <p:txBody>
          <a:bodyPr/>
          <a:lstStyle/>
          <a:p>
            <a:endParaRPr lang="en-IN"/>
          </a:p>
        </p:txBody>
      </p:sp>
      <p:pic>
        <p:nvPicPr>
          <p:cNvPr id="5" name="Content Placeholder 4">
            <a:extLst>
              <a:ext uri="{FF2B5EF4-FFF2-40B4-BE49-F238E27FC236}">
                <a16:creationId xmlns:a16="http://schemas.microsoft.com/office/drawing/2014/main" id="{4F1AAB05-2082-40D1-A0FF-B9FE49E69715}"/>
              </a:ext>
            </a:extLst>
          </p:cNvPr>
          <p:cNvPicPr>
            <a:picLocks noGrp="1" noChangeAspect="1"/>
          </p:cNvPicPr>
          <p:nvPr>
            <p:ph idx="1"/>
          </p:nvPr>
        </p:nvPicPr>
        <p:blipFill rotWithShape="1">
          <a:blip r:embed="rId2"/>
          <a:srcRect l="26767" r="26870"/>
          <a:stretch/>
        </p:blipFill>
        <p:spPr>
          <a:xfrm>
            <a:off x="66675" y="0"/>
            <a:ext cx="8258175" cy="6858000"/>
          </a:xfrm>
        </p:spPr>
      </p:pic>
      <p:pic>
        <p:nvPicPr>
          <p:cNvPr id="8" name="Content Placeholder 4">
            <a:extLst>
              <a:ext uri="{FF2B5EF4-FFF2-40B4-BE49-F238E27FC236}">
                <a16:creationId xmlns:a16="http://schemas.microsoft.com/office/drawing/2014/main" id="{1DB769BC-E396-4E8E-A090-3D56454AD071}"/>
              </a:ext>
            </a:extLst>
          </p:cNvPr>
          <p:cNvPicPr>
            <a:picLocks noChangeAspect="1"/>
          </p:cNvPicPr>
          <p:nvPr/>
        </p:nvPicPr>
        <p:blipFill rotWithShape="1">
          <a:blip r:embed="rId3"/>
          <a:srcRect l="34732" r="35101" b="9175"/>
          <a:stretch/>
        </p:blipFill>
        <p:spPr>
          <a:xfrm>
            <a:off x="8324850" y="0"/>
            <a:ext cx="3800474" cy="6857999"/>
          </a:xfrm>
          <a:prstGeom prst="rect">
            <a:avLst/>
          </a:prstGeom>
        </p:spPr>
      </p:pic>
    </p:spTree>
    <p:extLst>
      <p:ext uri="{BB962C8B-B14F-4D97-AF65-F5344CB8AC3E}">
        <p14:creationId xmlns:p14="http://schemas.microsoft.com/office/powerpoint/2010/main" val="9062061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8712F-4D95-4786-895E-55F4BC99E068}"/>
              </a:ext>
            </a:extLst>
          </p:cNvPr>
          <p:cNvSpPr>
            <a:spLocks noGrp="1"/>
          </p:cNvSpPr>
          <p:nvPr>
            <p:ph type="title"/>
          </p:nvPr>
        </p:nvSpPr>
        <p:spPr/>
        <p:txBody>
          <a:bodyPr/>
          <a:lstStyle/>
          <a:p>
            <a:endParaRPr lang="en-IN" dirty="0"/>
          </a:p>
        </p:txBody>
      </p:sp>
      <p:pic>
        <p:nvPicPr>
          <p:cNvPr id="10" name="Content Placeholder 9">
            <a:extLst>
              <a:ext uri="{FF2B5EF4-FFF2-40B4-BE49-F238E27FC236}">
                <a16:creationId xmlns:a16="http://schemas.microsoft.com/office/drawing/2014/main" id="{979EC8CE-27E4-4E1F-84BE-75E0DB0D5C9A}"/>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15870"/>
          <a:stretch/>
        </p:blipFill>
        <p:spPr>
          <a:xfrm>
            <a:off x="0" y="0"/>
            <a:ext cx="4781550" cy="6858000"/>
          </a:xfrm>
        </p:spPr>
      </p:pic>
      <p:sp>
        <p:nvSpPr>
          <p:cNvPr id="8" name="AutoShape 2">
            <a:extLst>
              <a:ext uri="{FF2B5EF4-FFF2-40B4-BE49-F238E27FC236}">
                <a16:creationId xmlns:a16="http://schemas.microsoft.com/office/drawing/2014/main" id="{AF02D469-DAB2-4E9D-AC5B-8D1CB1BAA6F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pic>
        <p:nvPicPr>
          <p:cNvPr id="12" name="Picture 11">
            <a:extLst>
              <a:ext uri="{FF2B5EF4-FFF2-40B4-BE49-F238E27FC236}">
                <a16:creationId xmlns:a16="http://schemas.microsoft.com/office/drawing/2014/main" id="{B73734EC-8BCB-460C-B080-F63980AB1AF2}"/>
              </a:ext>
            </a:extLst>
          </p:cNvPr>
          <p:cNvPicPr>
            <a:picLocks noChangeAspect="1"/>
          </p:cNvPicPr>
          <p:nvPr/>
        </p:nvPicPr>
        <p:blipFill rotWithShape="1">
          <a:blip r:embed="rId3"/>
          <a:srcRect l="38997" t="33611" r="38997" b="26805"/>
          <a:stretch/>
        </p:blipFill>
        <p:spPr>
          <a:xfrm>
            <a:off x="4267199" y="0"/>
            <a:ext cx="2743199" cy="2876551"/>
          </a:xfrm>
          <a:prstGeom prst="rect">
            <a:avLst/>
          </a:prstGeom>
        </p:spPr>
      </p:pic>
      <p:pic>
        <p:nvPicPr>
          <p:cNvPr id="16" name="Picture 15">
            <a:extLst>
              <a:ext uri="{FF2B5EF4-FFF2-40B4-BE49-F238E27FC236}">
                <a16:creationId xmlns:a16="http://schemas.microsoft.com/office/drawing/2014/main" id="{FA6B781E-C5B3-4944-A461-A699861F606C}"/>
              </a:ext>
            </a:extLst>
          </p:cNvPr>
          <p:cNvPicPr>
            <a:picLocks noChangeAspect="1"/>
          </p:cNvPicPr>
          <p:nvPr/>
        </p:nvPicPr>
        <p:blipFill rotWithShape="1">
          <a:blip r:embed="rId4"/>
          <a:srcRect l="39108" t="24652" r="38422" b="25972"/>
          <a:stretch/>
        </p:blipFill>
        <p:spPr>
          <a:xfrm>
            <a:off x="4267199" y="2876551"/>
            <a:ext cx="2809875" cy="4076700"/>
          </a:xfrm>
          <a:prstGeom prst="rect">
            <a:avLst/>
          </a:prstGeom>
        </p:spPr>
      </p:pic>
      <p:sp>
        <p:nvSpPr>
          <p:cNvPr id="17" name="AutoShape 4">
            <a:extLst>
              <a:ext uri="{FF2B5EF4-FFF2-40B4-BE49-F238E27FC236}">
                <a16:creationId xmlns:a16="http://schemas.microsoft.com/office/drawing/2014/main" id="{1F0657F4-1F20-4C0E-B329-C39A33FD86C5}"/>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pic>
        <p:nvPicPr>
          <p:cNvPr id="19" name="Picture 18">
            <a:extLst>
              <a:ext uri="{FF2B5EF4-FFF2-40B4-BE49-F238E27FC236}">
                <a16:creationId xmlns:a16="http://schemas.microsoft.com/office/drawing/2014/main" id="{1DE5A4C8-7AF7-441C-957E-AA7F2137730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10399" y="0"/>
            <a:ext cx="5181602" cy="6858000"/>
          </a:xfrm>
          <a:prstGeom prst="rect">
            <a:avLst/>
          </a:prstGeom>
        </p:spPr>
      </p:pic>
    </p:spTree>
    <p:extLst>
      <p:ext uri="{BB962C8B-B14F-4D97-AF65-F5344CB8AC3E}">
        <p14:creationId xmlns:p14="http://schemas.microsoft.com/office/powerpoint/2010/main" val="16109311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54D51-8977-4EE3-9354-DA5B91567F25}"/>
              </a:ext>
            </a:extLst>
          </p:cNvPr>
          <p:cNvSpPr>
            <a:spLocks noGrp="1"/>
          </p:cNvSpPr>
          <p:nvPr>
            <p:ph type="title"/>
          </p:nvPr>
        </p:nvSpPr>
        <p:spPr/>
        <p:txBody>
          <a:bodyPr/>
          <a:lstStyle/>
          <a:p>
            <a:endParaRPr lang="en-IN"/>
          </a:p>
        </p:txBody>
      </p:sp>
      <p:pic>
        <p:nvPicPr>
          <p:cNvPr id="5" name="Content Placeholder 4">
            <a:extLst>
              <a:ext uri="{FF2B5EF4-FFF2-40B4-BE49-F238E27FC236}">
                <a16:creationId xmlns:a16="http://schemas.microsoft.com/office/drawing/2014/main" id="{7E2C1956-10B0-4C06-AF38-4B242B2BACED}"/>
              </a:ext>
            </a:extLst>
          </p:cNvPr>
          <p:cNvPicPr>
            <a:picLocks noGrp="1" noChangeAspect="1"/>
          </p:cNvPicPr>
          <p:nvPr>
            <p:ph idx="1"/>
          </p:nvPr>
        </p:nvPicPr>
        <p:blipFill rotWithShape="1">
          <a:blip r:embed="rId2"/>
          <a:srcRect l="20325" t="26341" r="19956" b="30098"/>
          <a:stretch/>
        </p:blipFill>
        <p:spPr>
          <a:xfrm>
            <a:off x="8420505" y="3462337"/>
            <a:ext cx="3771495" cy="3319463"/>
          </a:xfrm>
        </p:spPr>
      </p:pic>
      <p:pic>
        <p:nvPicPr>
          <p:cNvPr id="7" name="Picture 6">
            <a:extLst>
              <a:ext uri="{FF2B5EF4-FFF2-40B4-BE49-F238E27FC236}">
                <a16:creationId xmlns:a16="http://schemas.microsoft.com/office/drawing/2014/main" id="{616E2F6C-B766-41B1-A995-659757946CB1}"/>
              </a:ext>
            </a:extLst>
          </p:cNvPr>
          <p:cNvPicPr>
            <a:picLocks noChangeAspect="1"/>
          </p:cNvPicPr>
          <p:nvPr/>
        </p:nvPicPr>
        <p:blipFill rotWithShape="1">
          <a:blip r:embed="rId3"/>
          <a:srcRect l="20153" t="24653" r="19898" b="24861"/>
          <a:stretch/>
        </p:blipFill>
        <p:spPr>
          <a:xfrm>
            <a:off x="5072064" y="1"/>
            <a:ext cx="3624261" cy="3393280"/>
          </a:xfrm>
          <a:prstGeom prst="rect">
            <a:avLst/>
          </a:prstGeom>
        </p:spPr>
      </p:pic>
      <p:pic>
        <p:nvPicPr>
          <p:cNvPr id="9" name="Picture 8">
            <a:extLst>
              <a:ext uri="{FF2B5EF4-FFF2-40B4-BE49-F238E27FC236}">
                <a16:creationId xmlns:a16="http://schemas.microsoft.com/office/drawing/2014/main" id="{59DB2E07-4915-4D3B-A886-2B39E92C44E4}"/>
              </a:ext>
            </a:extLst>
          </p:cNvPr>
          <p:cNvPicPr>
            <a:picLocks noChangeAspect="1"/>
          </p:cNvPicPr>
          <p:nvPr/>
        </p:nvPicPr>
        <p:blipFill rotWithShape="1">
          <a:blip r:embed="rId4"/>
          <a:srcRect l="19612" t="25972" r="19371" b="31667"/>
          <a:stretch/>
        </p:blipFill>
        <p:spPr>
          <a:xfrm>
            <a:off x="8696325" y="-33337"/>
            <a:ext cx="3495675" cy="3429000"/>
          </a:xfrm>
          <a:prstGeom prst="rect">
            <a:avLst/>
          </a:prstGeom>
        </p:spPr>
      </p:pic>
      <p:pic>
        <p:nvPicPr>
          <p:cNvPr id="11" name="Picture 10">
            <a:extLst>
              <a:ext uri="{FF2B5EF4-FFF2-40B4-BE49-F238E27FC236}">
                <a16:creationId xmlns:a16="http://schemas.microsoft.com/office/drawing/2014/main" id="{B4F65731-C430-4D50-BCC1-9F2223D11B2A}"/>
              </a:ext>
            </a:extLst>
          </p:cNvPr>
          <p:cNvPicPr>
            <a:picLocks noChangeAspect="1"/>
          </p:cNvPicPr>
          <p:nvPr/>
        </p:nvPicPr>
        <p:blipFill rotWithShape="1">
          <a:blip r:embed="rId5"/>
          <a:srcRect l="32264" t="18333" r="31887" b="20416"/>
          <a:stretch/>
        </p:blipFill>
        <p:spPr>
          <a:xfrm>
            <a:off x="-1" y="0"/>
            <a:ext cx="5267326" cy="6858000"/>
          </a:xfrm>
          <a:prstGeom prst="rect">
            <a:avLst/>
          </a:prstGeom>
        </p:spPr>
      </p:pic>
      <p:pic>
        <p:nvPicPr>
          <p:cNvPr id="13" name="Picture 12">
            <a:extLst>
              <a:ext uri="{FF2B5EF4-FFF2-40B4-BE49-F238E27FC236}">
                <a16:creationId xmlns:a16="http://schemas.microsoft.com/office/drawing/2014/main" id="{A631FFB7-26E8-4126-9B77-6F29D308D157}"/>
              </a:ext>
            </a:extLst>
          </p:cNvPr>
          <p:cNvPicPr>
            <a:picLocks noChangeAspect="1"/>
          </p:cNvPicPr>
          <p:nvPr/>
        </p:nvPicPr>
        <p:blipFill rotWithShape="1">
          <a:blip r:embed="rId6"/>
          <a:srcRect l="22432" t="26875" r="20541" b="22639"/>
          <a:stretch/>
        </p:blipFill>
        <p:spPr>
          <a:xfrm>
            <a:off x="5072064" y="3326606"/>
            <a:ext cx="3348441" cy="3462337"/>
          </a:xfrm>
          <a:prstGeom prst="rect">
            <a:avLst/>
          </a:prstGeom>
        </p:spPr>
      </p:pic>
    </p:spTree>
    <p:extLst>
      <p:ext uri="{BB962C8B-B14F-4D97-AF65-F5344CB8AC3E}">
        <p14:creationId xmlns:p14="http://schemas.microsoft.com/office/powerpoint/2010/main" val="41603995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46B6-287A-4C7B-9DD3-4BF03DB355E7}"/>
              </a:ext>
            </a:extLst>
          </p:cNvPr>
          <p:cNvSpPr>
            <a:spLocks noGrp="1"/>
          </p:cNvSpPr>
          <p:nvPr>
            <p:ph type="title"/>
          </p:nvPr>
        </p:nvSpPr>
        <p:spPr/>
        <p:txBody>
          <a:bodyPr/>
          <a:lstStyle/>
          <a:p>
            <a:endParaRPr lang="en-IN"/>
          </a:p>
        </p:txBody>
      </p:sp>
      <p:pic>
        <p:nvPicPr>
          <p:cNvPr id="5" name="Content Placeholder 4">
            <a:extLst>
              <a:ext uri="{FF2B5EF4-FFF2-40B4-BE49-F238E27FC236}">
                <a16:creationId xmlns:a16="http://schemas.microsoft.com/office/drawing/2014/main" id="{2A9C9D8A-15AB-448A-91C7-3A984D54BCE6}"/>
              </a:ext>
            </a:extLst>
          </p:cNvPr>
          <p:cNvPicPr>
            <a:picLocks noGrp="1" noChangeAspect="1"/>
          </p:cNvPicPr>
          <p:nvPr>
            <p:ph idx="1"/>
          </p:nvPr>
        </p:nvPicPr>
        <p:blipFill rotWithShape="1">
          <a:blip r:embed="rId2"/>
          <a:srcRect l="32885" t="15177" r="32639" b="19373"/>
          <a:stretch/>
        </p:blipFill>
        <p:spPr>
          <a:xfrm>
            <a:off x="-1" y="-66676"/>
            <a:ext cx="6096001" cy="6924675"/>
          </a:xfrm>
        </p:spPr>
      </p:pic>
      <p:pic>
        <p:nvPicPr>
          <p:cNvPr id="7" name="Picture 6">
            <a:extLst>
              <a:ext uri="{FF2B5EF4-FFF2-40B4-BE49-F238E27FC236}">
                <a16:creationId xmlns:a16="http://schemas.microsoft.com/office/drawing/2014/main" id="{080B3230-6036-4DE8-A633-F4E696E11959}"/>
              </a:ext>
            </a:extLst>
          </p:cNvPr>
          <p:cNvPicPr>
            <a:picLocks noChangeAspect="1"/>
          </p:cNvPicPr>
          <p:nvPr/>
        </p:nvPicPr>
        <p:blipFill rotWithShape="1">
          <a:blip r:embed="rId3"/>
          <a:srcRect l="35625" t="24652" r="33046" b="28056"/>
          <a:stretch/>
        </p:blipFill>
        <p:spPr>
          <a:xfrm>
            <a:off x="6162675" y="69056"/>
            <a:ext cx="6029325" cy="3359943"/>
          </a:xfrm>
          <a:prstGeom prst="rect">
            <a:avLst/>
          </a:prstGeom>
        </p:spPr>
      </p:pic>
      <p:pic>
        <p:nvPicPr>
          <p:cNvPr id="9" name="Picture 8">
            <a:extLst>
              <a:ext uri="{FF2B5EF4-FFF2-40B4-BE49-F238E27FC236}">
                <a16:creationId xmlns:a16="http://schemas.microsoft.com/office/drawing/2014/main" id="{B1CCAF95-C3EC-4FAA-A12E-C0E55BBE7DBF}"/>
              </a:ext>
            </a:extLst>
          </p:cNvPr>
          <p:cNvPicPr>
            <a:picLocks noChangeAspect="1"/>
          </p:cNvPicPr>
          <p:nvPr/>
        </p:nvPicPr>
        <p:blipFill rotWithShape="1">
          <a:blip r:embed="rId4"/>
          <a:srcRect l="33672" t="36111" r="33203" b="27917"/>
          <a:stretch/>
        </p:blipFill>
        <p:spPr>
          <a:xfrm>
            <a:off x="6096000" y="3514725"/>
            <a:ext cx="6096000" cy="3274219"/>
          </a:xfrm>
          <a:prstGeom prst="rect">
            <a:avLst/>
          </a:prstGeom>
        </p:spPr>
      </p:pic>
    </p:spTree>
    <p:extLst>
      <p:ext uri="{BB962C8B-B14F-4D97-AF65-F5344CB8AC3E}">
        <p14:creationId xmlns:p14="http://schemas.microsoft.com/office/powerpoint/2010/main" val="40453597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BF5D6A-247D-4F20-9EBF-F45E13F4C5AA}"/>
              </a:ext>
            </a:extLst>
          </p:cNvPr>
          <p:cNvSpPr>
            <a:spLocks noGrp="1"/>
          </p:cNvSpPr>
          <p:nvPr>
            <p:ph type="title"/>
          </p:nvPr>
        </p:nvSpPr>
        <p:spPr/>
        <p:txBody>
          <a:bodyPr/>
          <a:lstStyle/>
          <a:p>
            <a:endParaRPr lang="en-IN"/>
          </a:p>
        </p:txBody>
      </p:sp>
      <p:pic>
        <p:nvPicPr>
          <p:cNvPr id="5" name="Content Placeholder 4">
            <a:extLst>
              <a:ext uri="{FF2B5EF4-FFF2-40B4-BE49-F238E27FC236}">
                <a16:creationId xmlns:a16="http://schemas.microsoft.com/office/drawing/2014/main" id="{2000E075-0DAD-46F9-9C82-5E8C1E8EB6A1}"/>
              </a:ext>
            </a:extLst>
          </p:cNvPr>
          <p:cNvPicPr>
            <a:picLocks noGrp="1" noChangeAspect="1"/>
          </p:cNvPicPr>
          <p:nvPr>
            <p:ph idx="1"/>
          </p:nvPr>
        </p:nvPicPr>
        <p:blipFill rotWithShape="1">
          <a:blip r:embed="rId2"/>
          <a:srcRect l="33624" t="16271" r="32885" b="19810"/>
          <a:stretch/>
        </p:blipFill>
        <p:spPr>
          <a:xfrm>
            <a:off x="-1" y="-1"/>
            <a:ext cx="4076699" cy="3514725"/>
          </a:xfrm>
        </p:spPr>
      </p:pic>
      <p:pic>
        <p:nvPicPr>
          <p:cNvPr id="7" name="Picture 6">
            <a:extLst>
              <a:ext uri="{FF2B5EF4-FFF2-40B4-BE49-F238E27FC236}">
                <a16:creationId xmlns:a16="http://schemas.microsoft.com/office/drawing/2014/main" id="{AC1E0270-8131-42A2-9405-554CA39659FD}"/>
              </a:ext>
            </a:extLst>
          </p:cNvPr>
          <p:cNvPicPr>
            <a:picLocks noChangeAspect="1"/>
          </p:cNvPicPr>
          <p:nvPr/>
        </p:nvPicPr>
        <p:blipFill rotWithShape="1">
          <a:blip r:embed="rId3"/>
          <a:srcRect l="33438" t="18889" r="33125" b="33472"/>
          <a:stretch/>
        </p:blipFill>
        <p:spPr>
          <a:xfrm>
            <a:off x="4076698" y="161925"/>
            <a:ext cx="4076700" cy="3267075"/>
          </a:xfrm>
          <a:prstGeom prst="rect">
            <a:avLst/>
          </a:prstGeom>
        </p:spPr>
      </p:pic>
      <p:pic>
        <p:nvPicPr>
          <p:cNvPr id="9" name="Picture 8">
            <a:extLst>
              <a:ext uri="{FF2B5EF4-FFF2-40B4-BE49-F238E27FC236}">
                <a16:creationId xmlns:a16="http://schemas.microsoft.com/office/drawing/2014/main" id="{F4E0B9B5-97DC-4F9F-A758-F7C2DBB47BAF}"/>
              </a:ext>
            </a:extLst>
          </p:cNvPr>
          <p:cNvPicPr>
            <a:picLocks noChangeAspect="1"/>
          </p:cNvPicPr>
          <p:nvPr/>
        </p:nvPicPr>
        <p:blipFill rotWithShape="1">
          <a:blip r:embed="rId4"/>
          <a:srcRect l="33438" t="21946" r="33438" b="31944"/>
          <a:stretch/>
        </p:blipFill>
        <p:spPr>
          <a:xfrm>
            <a:off x="8191491" y="161926"/>
            <a:ext cx="4038606" cy="3267074"/>
          </a:xfrm>
          <a:prstGeom prst="rect">
            <a:avLst/>
          </a:prstGeom>
        </p:spPr>
      </p:pic>
      <p:pic>
        <p:nvPicPr>
          <p:cNvPr id="11" name="Picture 10">
            <a:extLst>
              <a:ext uri="{FF2B5EF4-FFF2-40B4-BE49-F238E27FC236}">
                <a16:creationId xmlns:a16="http://schemas.microsoft.com/office/drawing/2014/main" id="{B2E5D2A2-6611-48FE-B53A-D5E0BDB2F8CD}"/>
              </a:ext>
            </a:extLst>
          </p:cNvPr>
          <p:cNvPicPr>
            <a:picLocks noChangeAspect="1"/>
          </p:cNvPicPr>
          <p:nvPr/>
        </p:nvPicPr>
        <p:blipFill rotWithShape="1">
          <a:blip r:embed="rId5"/>
          <a:srcRect l="20625" t="19166" r="20546" b="31389"/>
          <a:stretch/>
        </p:blipFill>
        <p:spPr>
          <a:xfrm>
            <a:off x="0" y="3467100"/>
            <a:ext cx="4143375" cy="3390900"/>
          </a:xfrm>
          <a:prstGeom prst="rect">
            <a:avLst/>
          </a:prstGeom>
        </p:spPr>
      </p:pic>
      <p:pic>
        <p:nvPicPr>
          <p:cNvPr id="13" name="Picture 12">
            <a:extLst>
              <a:ext uri="{FF2B5EF4-FFF2-40B4-BE49-F238E27FC236}">
                <a16:creationId xmlns:a16="http://schemas.microsoft.com/office/drawing/2014/main" id="{AD38D58F-9D0A-4A1F-B590-3EF13B6A99BF}"/>
              </a:ext>
            </a:extLst>
          </p:cNvPr>
          <p:cNvPicPr>
            <a:picLocks noChangeAspect="1"/>
          </p:cNvPicPr>
          <p:nvPr/>
        </p:nvPicPr>
        <p:blipFill rotWithShape="1">
          <a:blip r:embed="rId6"/>
          <a:srcRect l="21094" t="24653" r="20547" b="32778"/>
          <a:stretch/>
        </p:blipFill>
        <p:spPr>
          <a:xfrm>
            <a:off x="4143375" y="3429000"/>
            <a:ext cx="4038607" cy="3390900"/>
          </a:xfrm>
          <a:prstGeom prst="rect">
            <a:avLst/>
          </a:prstGeom>
        </p:spPr>
      </p:pic>
      <p:sp>
        <p:nvSpPr>
          <p:cNvPr id="14" name="AutoShape 2">
            <a:extLst>
              <a:ext uri="{FF2B5EF4-FFF2-40B4-BE49-F238E27FC236}">
                <a16:creationId xmlns:a16="http://schemas.microsoft.com/office/drawing/2014/main" id="{CA9FC337-76F2-4682-ABA6-3436DD2082F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pic>
        <p:nvPicPr>
          <p:cNvPr id="16" name="Picture 15">
            <a:extLst>
              <a:ext uri="{FF2B5EF4-FFF2-40B4-BE49-F238E27FC236}">
                <a16:creationId xmlns:a16="http://schemas.microsoft.com/office/drawing/2014/main" id="{CBBAE986-6391-4484-A46A-8CBE49D102FA}"/>
              </a:ext>
            </a:extLst>
          </p:cNvPr>
          <p:cNvPicPr>
            <a:picLocks noChangeAspect="1"/>
          </p:cNvPicPr>
          <p:nvPr/>
        </p:nvPicPr>
        <p:blipFill rotWithShape="1">
          <a:blip r:embed="rId7"/>
          <a:srcRect l="31328" t="18750" r="24922" b="31805"/>
          <a:stretch/>
        </p:blipFill>
        <p:spPr>
          <a:xfrm>
            <a:off x="8191491" y="3429000"/>
            <a:ext cx="4038606" cy="3390900"/>
          </a:xfrm>
          <a:prstGeom prst="rect">
            <a:avLst/>
          </a:prstGeom>
        </p:spPr>
      </p:pic>
    </p:spTree>
    <p:extLst>
      <p:ext uri="{BB962C8B-B14F-4D97-AF65-F5344CB8AC3E}">
        <p14:creationId xmlns:p14="http://schemas.microsoft.com/office/powerpoint/2010/main" val="28169440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142</Words>
  <Application>Microsoft Office PowerPoint</Application>
  <PresentationFormat>Widescreen</PresentationFormat>
  <Paragraphs>2</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Algerian</vt:lpstr>
      <vt:lpstr>Arial</vt:lpstr>
      <vt:lpstr>Calibri</vt:lpstr>
      <vt:lpstr>Calibri Light</vt:lpstr>
      <vt:lpstr>Office Theme</vt:lpstr>
      <vt:lpstr>NATIONAL SERVICE SCHEME JANKI DEVI MEMORIAL COLLEGE UNIVERSITY OF DELHI</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JAYANTI SAHOO</dc:creator>
  <cp:lastModifiedBy>JAYANTI SAHOO</cp:lastModifiedBy>
  <cp:revision>11</cp:revision>
  <dcterms:created xsi:type="dcterms:W3CDTF">2021-07-19T13:53:05Z</dcterms:created>
  <dcterms:modified xsi:type="dcterms:W3CDTF">2021-07-19T15:30:59Z</dcterms:modified>
</cp:coreProperties>
</file>